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885169" y="908274"/>
            <a:ext cx="33736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VEGF121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#300-071S / -071 / -072)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501858" y="5075542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VEGF121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350" y="1660526"/>
            <a:ext cx="1382135" cy="3233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25</cp:revision>
  <dcterms:created xsi:type="dcterms:W3CDTF">2011-09-08T13:23:55Z</dcterms:created>
  <dcterms:modified xsi:type="dcterms:W3CDTF">2015-03-23T13:17:07Z</dcterms:modified>
</cp:coreProperties>
</file>